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0"/>
    <p:restoredTop sz="94640"/>
  </p:normalViewPr>
  <p:slideViewPr>
    <p:cSldViewPr snapToGrid="0" snapToObjects="1">
      <p:cViewPr varScale="1">
        <p:scale>
          <a:sx n="93" d="100"/>
          <a:sy n="93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4121-BEA3-4A4D-9E49-1FCC3B9F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B1A1A-0083-C143-A17E-6B52AB550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DFA4-DF56-F343-B15A-8E7BDAB5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9733-1AB8-6B4E-A46B-D3A472F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1B4A-1CA8-6047-B02D-A2A3DBAE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3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9409-1ACE-FF42-9A39-62E30CC8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A18FF-97DA-B141-9A4F-93638CCE3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DF9B-6B3B-3447-9585-2FA53191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501D-7D3E-074E-B0CD-ACC8023E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B938-2D5C-684E-AF87-AAA72701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1909A-5361-454C-93D5-BAFC89D6B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1A05B-75A6-9E4F-B733-BCDB6CD68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DD67-9CB2-B64B-99ED-51889D6C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6C77D-53F7-0A4E-87ED-6486859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A117-0BD8-8345-9B62-C0E787CE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4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19F-9DBE-9F41-938A-CD0CF11E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A9F5-1BB5-6A4C-8B98-E12D69E6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D590-D066-4548-AE41-CAE9F333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28BF7-EB15-DB4E-A8B0-98327B3D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C59D2-5828-7148-9F1F-7C47A35B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D96F-8972-924F-AC79-2BC9C029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4235B-D6C7-0846-B0ED-2107A0834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102E-5732-934E-BFC2-EA2D95D4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07C9B-801C-5846-AF26-5128CA3D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98DCE-6989-5647-A70A-0B10EC4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3002-F327-2D46-8725-9902EA22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02E3-FD51-FC45-8DE2-059255118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3C2A0-00B7-F94C-A533-DB8C2453B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EE786-5A1B-F043-AC5C-4CF1E01D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BC771-2E1B-C740-8AC1-391C63F3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10F7B-2848-834A-BD35-13C5C0B9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4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1328-877C-AB45-AB32-D07DAAB6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7B6E8-0E0D-694C-8960-06450664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95874-DC9A-3543-8A90-FA3BA1E03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8F137-6604-8D49-8699-40CDD7AD2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9EA91-013B-9547-A281-2B672FBBE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087B5-7E5E-014D-873F-9E8F370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3B113-5640-C44E-9C43-B6844986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E1FCB-9D9B-164D-B9A9-EF74F9A1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9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4A70-1781-F946-AD67-C26BBF25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F0269-681A-9A43-BD06-AAB32F96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01E96-4ED2-0F41-B2DE-CA78AF06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91CA-B949-1F4C-BDF7-9B60772C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523CE-23AF-BC41-A52D-6D44FF09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8D128-B454-984D-8FDD-7C72766E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825C-F2B2-F042-B140-AA814A34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2E59-4D11-014D-925A-B8EC14E7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5FAC-F465-7F47-984B-D8CFF733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A2B6E-E83F-3141-B7C1-5C587201B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C4DA0-BE16-544A-8F6F-BF917BAC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D3E6-7F99-2248-A90F-73052171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2A757-6534-6749-97D1-BFBA3610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0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1B3E-ABA4-3840-8FEC-D354A578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78A7E-5BAD-DF44-B47F-0F58CB239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84B11-4394-7448-9C22-066BD0D5C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F2D50-2FCC-EF46-99FF-A95CB82FE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94535-7114-C345-A55D-94CFBF97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80687-C629-B04C-A920-AEEBB257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9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71D23-F8B8-0F47-8B43-1B0E8292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39C5-183F-4B4F-987A-0A44E62D9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B92A5-A066-B244-9A07-BBFA18194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F7388-CC47-7F48-B454-A307E61848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207FD-8CE8-1444-85A3-1BD74E51E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A161-BC4B-BC4D-B368-3794F9BC3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CC7BF-8CC4-954E-B667-03A6A72E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3C6A5-B6BD-C943-B7E5-4FD0D8A9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02FF0-578E-264F-92DC-875DCC62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36234-0B2B-9247-9AB7-50B04E686CD7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CFA66-FB32-2644-861D-72A820BF5410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77966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8B12B-D053-FC46-878D-BA7474E1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6A64AE-83AA-994F-9526-9A353A86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60237-2CE6-BC48-8EA8-4ACAE02D2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80BFC-708C-5148-BA5D-47114182DD57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2E6D-C180-4649-835D-E610EAD71D46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176373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AA5BF-5367-4D4E-AFFF-3C8E37D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22FEE-C896-C541-8966-A00DC13D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CE8BA-6AC1-B144-BBF9-A0A112EB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5F195-1FCF-E44B-B6EC-8FEBEBDB2377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B5990-F80F-724A-8DF7-F39CEE17AAE0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206666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CB45C-E384-8C40-A9FA-2C8B23E91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A3954-DF0C-8742-9226-A2BFFB21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DDE04-1E8B-2C4A-838A-01C3A6DD5AB5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0112-9D1E-BF4E-97A4-0B6F2D414845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163698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8B9D3-3DB2-C74A-8E80-616AA32F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4BA09-930F-7746-8AC9-DA055A2F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C0973-758B-4844-8524-02F16673FC91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869C5-7B20-F349-8775-46BAA0F442B1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195237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46C04-7FE5-9547-B1A6-5748A16B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1EBB8-2B5E-5D4E-B37E-1BB90A5E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45F2C-2410-1D4D-98C3-D0BF622CDFD3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2011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CE710-51E8-894C-BFB0-01FFB2649C44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262835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CB64E-FAB9-604A-B86B-257A6E2F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D4FAE-F379-B045-B6DE-48CF34F3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38FF7-AA50-C44D-B157-3F05D88E64BE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F1979-04FC-6248-B54D-5D0E3D0B800D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2297165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49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higgins</dc:creator>
  <cp:lastModifiedBy>dan higgins</cp:lastModifiedBy>
  <cp:revision>2</cp:revision>
  <dcterms:created xsi:type="dcterms:W3CDTF">2019-11-07T12:19:12Z</dcterms:created>
  <dcterms:modified xsi:type="dcterms:W3CDTF">2019-11-07T12:36:50Z</dcterms:modified>
</cp:coreProperties>
</file>